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57" r:id="rId4"/>
    <p:sldId id="268" r:id="rId5"/>
    <p:sldId id="259" r:id="rId6"/>
    <p:sldId id="258" r:id="rId7"/>
    <p:sldId id="260" r:id="rId8"/>
    <p:sldId id="261" r:id="rId9"/>
    <p:sldId id="263" r:id="rId10"/>
    <p:sldId id="265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482695-6D2A-4BEB-A67A-E51741360662}" type="datetimeFigureOut">
              <a:rPr lang="ru-RU" smtClean="0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DE1604-022D-4775-952D-F5E9DC697D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791584-1EE1-4248-9A57-FC1E73726D6C}" type="datetimeFigureOut">
              <a:rPr lang="ru-RU" smtClean="0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A52A42-C37E-4CF4-B04F-B73F60FD5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F95440-1D46-43E0-BC56-6EEF802243A8}" type="datetimeFigureOut">
              <a:rPr lang="ru-RU" smtClean="0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EEDC3C-B152-4D1B-A402-DD16A7663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28F670-DB38-43D0-AD8D-2D4661D7B719}" type="datetimeFigureOut">
              <a:rPr lang="ru-RU" smtClean="0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C4699C-91DD-42F6-A18D-D5623E48F4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C8D36D-DA91-425D-8A6C-08292DA29979}" type="datetimeFigureOut">
              <a:rPr lang="ru-RU" smtClean="0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1337AC-CEF7-4511-88B0-FDF3F00F7A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6E4DB1-C394-4E5B-979F-E6EBE5D76EFE}" type="datetimeFigureOut">
              <a:rPr lang="ru-RU" smtClean="0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B98DF2-F01D-4A20-9E9D-0383DCB603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0F691B-4DB7-487B-A5EB-010E2ABDB18A}" type="datetimeFigureOut">
              <a:rPr lang="ru-RU" smtClean="0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A71B3F-41E5-478F-81C5-640A18EE22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B29112-54D7-4934-9043-E95394FCFB26}" type="datetimeFigureOut">
              <a:rPr lang="ru-RU" smtClean="0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558582-4051-4BC3-B01C-8368176CD6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5B1DBB-8EF4-421D-B445-9589C4CAC614}" type="datetimeFigureOut">
              <a:rPr lang="ru-RU" smtClean="0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E3D05E-2B61-4D4A-8A52-E75D10242D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0E7207-8A4B-41E1-8FAE-B3217A36B4BD}" type="datetimeFigureOut">
              <a:rPr lang="ru-RU" smtClean="0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E20F15-C2AE-490E-B3AA-ED8F8EDD5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7EE296E6-ED41-4D0E-8C48-7BB5FFDDC289}" type="datetimeFigureOut">
              <a:rPr lang="ru-RU" smtClean="0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720F8941-F930-443D-B358-C64007385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3726710-FF73-4C8F-B1E0-12872D7EB53D}" type="datetimeFigureOut">
              <a:rPr lang="ru-RU" smtClean="0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4BE0EC1-1109-4EAB-90F8-5EF4963FC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txBody>
          <a:bodyPr>
            <a:noAutofit/>
          </a:bodyPr>
          <a:lstStyle/>
          <a:p>
            <a:r>
              <a:rPr lang="ru-RU" sz="4400" dirty="0" smtClean="0"/>
              <a:t>Традиции и современность в облике </a:t>
            </a:r>
            <a:r>
              <a:rPr lang="ru-RU" sz="4400" dirty="0" smtClean="0"/>
              <a:t> поселка Епифань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286256"/>
            <a:ext cx="7772400" cy="150876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выполнила: воспитатель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МКДОУ детский сад №10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Нефедова Мария Николаевна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Свято - Никольский собор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 вновь воспрянет русский богатырь.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Людей окинет благодарным взором,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снова будет восхищаться мир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Величием Никольского собора!</a:t>
            </a:r>
            <a:endParaRPr lang="ru-RU" dirty="0"/>
          </a:p>
        </p:txBody>
      </p:sp>
      <p:pic>
        <p:nvPicPr>
          <p:cNvPr id="7" name="Содержимое 6" descr="20140514-remonthrama-epifan-480x27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138" y="2897187"/>
            <a:ext cx="4038600" cy="22717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Епифанская</a:t>
            </a:r>
            <a:r>
              <a:rPr lang="ru-RU" smtClean="0"/>
              <a:t> ярмарка</a:t>
            </a:r>
            <a:endParaRPr lang="ru-RU"/>
          </a:p>
        </p:txBody>
      </p:sp>
      <p:pic>
        <p:nvPicPr>
          <p:cNvPr id="5" name="Содержимое 4" descr="imgB.as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29190" y="3500438"/>
            <a:ext cx="3832044" cy="255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getImage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1785926"/>
            <a:ext cx="4038600" cy="258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214446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Епифань с высоты птичьего полёта</a:t>
            </a:r>
          </a:p>
        </p:txBody>
      </p:sp>
      <p:pic>
        <p:nvPicPr>
          <p:cNvPr id="9" name="Содержимое 8" descr="90ade1b142c5b33a7493dc35659ad51f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282" y="1784350"/>
            <a:ext cx="6836636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п.Епифань</a:t>
            </a:r>
            <a:endParaRPr lang="ru-RU" dirty="0"/>
          </a:p>
        </p:txBody>
      </p:sp>
      <p:pic>
        <p:nvPicPr>
          <p:cNvPr id="6" name="Содержимое 5" descr="4877837943519441721_41a2abf72cf140417fdadc8289a2e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439" y="1784350"/>
            <a:ext cx="6648322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п.Епифань</a:t>
            </a:r>
            <a:endParaRPr lang="ru-RU" dirty="0"/>
          </a:p>
        </p:txBody>
      </p:sp>
      <p:pic>
        <p:nvPicPr>
          <p:cNvPr id="4" name="Содержимое 3" descr="getIma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4750" y="2786058"/>
            <a:ext cx="3214805" cy="210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90016" y="1770063"/>
            <a:ext cx="337084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 «Куликово поле»</a:t>
            </a:r>
            <a:endParaRPr lang="ru-RU" dirty="0"/>
          </a:p>
        </p:txBody>
      </p:sp>
      <p:pic>
        <p:nvPicPr>
          <p:cNvPr id="11" name="Содержимое 10" descr="4877837943519441721_c61bfbf54a8e581058e82fc7603154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4877837943519441721_f0353ca7f0970a59c230d90050de3f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71480"/>
            <a:ext cx="8042906" cy="53657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 «Богатырь»</a:t>
            </a:r>
            <a:endParaRPr lang="ru-RU" dirty="0"/>
          </a:p>
        </p:txBody>
      </p:sp>
      <p:pic>
        <p:nvPicPr>
          <p:cNvPr id="7" name="Содержимое 6" descr="4877837943519441721_21db273b49d235447def98d0452809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Церковь Успения Пресвятой Богородицы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um_71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857628"/>
            <a:ext cx="4038600" cy="233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017_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785926"/>
            <a:ext cx="4038600" cy="261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Свято - Никольский собор</a:t>
            </a:r>
            <a:endParaRPr lang="ru-RU" dirty="0"/>
          </a:p>
        </p:txBody>
      </p:sp>
      <p:pic>
        <p:nvPicPr>
          <p:cNvPr id="8" name="Содержимое 7" descr="foto6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4038600" cy="302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getImage (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3214686"/>
            <a:ext cx="4038600" cy="289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112</TotalTime>
  <Words>60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Традиции и современность в облике  поселка Епифань</vt:lpstr>
      <vt:lpstr>Епифань с высоты птичьего полёта</vt:lpstr>
      <vt:lpstr>История п.Епифань</vt:lpstr>
      <vt:lpstr>История п.Епифань</vt:lpstr>
      <vt:lpstr>Музей «Куликово поле»</vt:lpstr>
      <vt:lpstr>Слайд 6</vt:lpstr>
      <vt:lpstr>СОЦ «Богатырь»</vt:lpstr>
      <vt:lpstr>Церковь Успения Пресвятой Богородицы  </vt:lpstr>
      <vt:lpstr>Свято - Никольский собор</vt:lpstr>
      <vt:lpstr>Свято - Никольский собор</vt:lpstr>
      <vt:lpstr>Епифанская ярмарка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Будущее мира</dc:title>
  <dc:creator>Admin</dc:creator>
  <cp:lastModifiedBy>User</cp:lastModifiedBy>
  <cp:revision>17</cp:revision>
  <dcterms:created xsi:type="dcterms:W3CDTF">2014-10-07T14:23:49Z</dcterms:created>
  <dcterms:modified xsi:type="dcterms:W3CDTF">2016-01-19T11:30:44Z</dcterms:modified>
</cp:coreProperties>
</file>